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72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8104" y="1412776"/>
            <a:ext cx="7543800" cy="1524000"/>
          </a:xfrm>
        </p:spPr>
        <p:txBody>
          <a:bodyPr/>
          <a:lstStyle/>
          <a:p>
            <a:r>
              <a:rPr lang="zh-CN" altLang="en-U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中国企业文化的特点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7212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-315416"/>
            <a:ext cx="7266384" cy="1600200"/>
          </a:xfrm>
        </p:spPr>
        <p:txBody>
          <a:bodyPr>
            <a:normAutofit fontScale="90000"/>
          </a:bodyPr>
          <a:lstStyle/>
          <a:p>
            <a:r>
              <a:rPr lang="zh-CN" altLang="en-US" b="1" u="sng" dirty="0" smtClean="0"/>
              <a:t>国内企业文化的大致分类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988840"/>
            <a:ext cx="8119864" cy="38862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600" b="1" dirty="0"/>
              <a:t>象文</a:t>
            </a:r>
            <a:r>
              <a:rPr lang="zh-CN" altLang="en-US" sz="3600" b="1" dirty="0" smtClean="0"/>
              <a:t>化                   狼</a:t>
            </a:r>
            <a:r>
              <a:rPr lang="zh-CN" altLang="en-US" sz="3600" b="1" dirty="0"/>
              <a:t>文</a:t>
            </a:r>
            <a:r>
              <a:rPr lang="zh-CN" altLang="en-US" sz="3600" b="1" dirty="0" smtClean="0"/>
              <a:t>化             </a:t>
            </a:r>
            <a:endParaRPr lang="en-US" altLang="zh-CN" sz="3600" b="1" dirty="0" smtClean="0"/>
          </a:p>
          <a:p>
            <a:pPr marL="0" indent="0">
              <a:buNone/>
            </a:pPr>
            <a:endParaRPr lang="en-US" altLang="zh-CN" sz="3600" b="1" dirty="0"/>
          </a:p>
          <a:p>
            <a:pPr marL="0" indent="0">
              <a:buNone/>
            </a:pPr>
            <a:r>
              <a:rPr lang="zh-CN" altLang="en-US" sz="3600" b="1" dirty="0" smtClean="0"/>
              <a:t>          鹰</a:t>
            </a:r>
            <a:r>
              <a:rPr lang="zh-CN" altLang="en-US" sz="3600" b="1" dirty="0"/>
              <a:t>文</a:t>
            </a:r>
            <a:r>
              <a:rPr lang="zh-CN" altLang="en-US" sz="3600" b="1" dirty="0" smtClean="0"/>
              <a:t>化                             羚</a:t>
            </a:r>
            <a:r>
              <a:rPr lang="zh-CN" altLang="en-US" sz="3600" b="1" dirty="0"/>
              <a:t>羊文化</a:t>
            </a:r>
            <a:endParaRPr lang="ru-RU" sz="3600" b="1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267744" y="1196752"/>
            <a:ext cx="72008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2" idx="2"/>
          </p:cNvCxnSpPr>
          <p:nvPr/>
        </p:nvCxnSpPr>
        <p:spPr>
          <a:xfrm>
            <a:off x="4532784" y="1284784"/>
            <a:ext cx="183232" cy="9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2987824" y="1284784"/>
            <a:ext cx="792088" cy="22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796136" y="1284784"/>
            <a:ext cx="1224136" cy="22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2286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980728"/>
            <a:ext cx="6781800" cy="1600200"/>
          </a:xfrm>
        </p:spPr>
        <p:txBody>
          <a:bodyPr/>
          <a:lstStyle/>
          <a:p>
            <a:r>
              <a:rPr lang="zh-CN" altLang="en-US" u="sng" dirty="0"/>
              <a:t>象文</a:t>
            </a:r>
            <a:r>
              <a:rPr lang="zh-CN" altLang="en-US" u="sng" dirty="0" smtClean="0"/>
              <a:t>化</a:t>
            </a:r>
            <a:r>
              <a:rPr lang="zh-CN" altLang="en-US" dirty="0" smtClean="0"/>
              <a:t>是什么？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3429000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 flipH="1">
            <a:off x="2187177" y="2564904"/>
            <a:ext cx="224583" cy="93610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77881" y="5596235"/>
            <a:ext cx="7366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u="sng" dirty="0" smtClean="0">
                <a:solidFill>
                  <a:srgbClr val="C00000"/>
                </a:solidFill>
              </a:rPr>
              <a:t>人才</a:t>
            </a:r>
            <a:r>
              <a:rPr lang="zh-CN" altLang="en-US" sz="2800" u="sng" dirty="0" smtClean="0">
                <a:solidFill>
                  <a:srgbClr val="002060"/>
                </a:solidFill>
              </a:rPr>
              <a:t>被认为是万科最重要的资源和核心争力。</a:t>
            </a:r>
            <a:endParaRPr lang="ru-RU" sz="2800" u="sng" dirty="0">
              <a:solidFill>
                <a:srgbClr val="00206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3507121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1402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0464" y="0"/>
            <a:ext cx="6781800" cy="1600200"/>
          </a:xfrm>
        </p:spPr>
        <p:txBody>
          <a:bodyPr/>
          <a:lstStyle/>
          <a:p>
            <a:r>
              <a:rPr lang="zh-CN" altLang="en-US" u="sng" dirty="0"/>
              <a:t>狼文</a:t>
            </a:r>
            <a:r>
              <a:rPr lang="zh-CN" altLang="en-US" u="sng" dirty="0" smtClean="0"/>
              <a:t>化</a:t>
            </a:r>
            <a:r>
              <a:rPr lang="zh-CN" altLang="en-US" dirty="0" smtClean="0"/>
              <a:t>是什么？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464" y="2060848"/>
            <a:ext cx="5715000" cy="321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2051720" y="1484784"/>
            <a:ext cx="72008" cy="7920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15616" y="5280298"/>
            <a:ext cx="7263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002060"/>
                </a:solidFill>
              </a:rPr>
              <a:t>秋天来了，冬天也不远了，该是抛充老狼的时间了。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597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6781800" cy="1600200"/>
          </a:xfrm>
        </p:spPr>
        <p:txBody>
          <a:bodyPr/>
          <a:lstStyle/>
          <a:p>
            <a:r>
              <a:rPr lang="zh-CN" altLang="en-US" u="sng" dirty="0"/>
              <a:t>鹰文</a:t>
            </a:r>
            <a:r>
              <a:rPr lang="zh-CN" altLang="en-US" u="sng" dirty="0" smtClean="0"/>
              <a:t>化</a:t>
            </a:r>
            <a:r>
              <a:rPr lang="zh-CN" altLang="en-US" dirty="0" smtClean="0"/>
              <a:t>是什么？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628800"/>
            <a:ext cx="4368527" cy="327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2069468" y="1484784"/>
            <a:ext cx="792088" cy="57606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27584" y="5157192"/>
            <a:ext cx="73949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rgbClr val="002060"/>
                </a:solidFill>
              </a:rPr>
              <a:t>联想最根本的东西没有丢</a:t>
            </a:r>
            <a:r>
              <a:rPr lang="en-US" altLang="zh-CN" sz="2800" b="1" dirty="0">
                <a:solidFill>
                  <a:srgbClr val="002060"/>
                </a:solidFill>
              </a:rPr>
              <a:t>——</a:t>
            </a:r>
            <a:r>
              <a:rPr lang="zh-CN" altLang="en-US" sz="2800" b="1" dirty="0" smtClean="0">
                <a:solidFill>
                  <a:srgbClr val="002060"/>
                </a:solidFill>
              </a:rPr>
              <a:t>从大外看世界，</a:t>
            </a:r>
            <a:endParaRPr lang="en-US" altLang="zh-CN" sz="2800" b="1" dirty="0" smtClean="0">
              <a:solidFill>
                <a:srgbClr val="002060"/>
              </a:solidFill>
            </a:endParaRPr>
          </a:p>
          <a:p>
            <a:r>
              <a:rPr lang="zh-CN" altLang="en-US" sz="2800" b="1" dirty="0" smtClean="0">
                <a:solidFill>
                  <a:srgbClr val="002060"/>
                </a:solidFill>
              </a:rPr>
              <a:t>对自身永不满足，不断进取。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079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6781800" cy="1600200"/>
          </a:xfrm>
        </p:spPr>
        <p:txBody>
          <a:bodyPr/>
          <a:lstStyle/>
          <a:p>
            <a:r>
              <a:rPr lang="zh-CN" altLang="en-US" u="sng" dirty="0"/>
              <a:t>羚羊文</a:t>
            </a:r>
            <a:r>
              <a:rPr lang="zh-CN" altLang="en-US" u="sng" dirty="0" smtClean="0"/>
              <a:t>化</a:t>
            </a:r>
            <a:r>
              <a:rPr lang="zh-CN" altLang="en-US" dirty="0" smtClean="0"/>
              <a:t>是什么？</a:t>
            </a:r>
            <a:endParaRPr lang="ru-RU" dirty="0"/>
          </a:p>
        </p:txBody>
      </p:sp>
      <p:pic>
        <p:nvPicPr>
          <p:cNvPr id="4098" name="Picture 2" descr="Haier New Logo-Haier In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527" y="2588528"/>
            <a:ext cx="4247109" cy="2216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>
            <a:endCxn id="4098" idx="0"/>
          </p:cNvCxnSpPr>
          <p:nvPr/>
        </p:nvCxnSpPr>
        <p:spPr>
          <a:xfrm>
            <a:off x="3404631" y="1580416"/>
            <a:ext cx="1187451" cy="100811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19024" y="4828127"/>
            <a:ext cx="63722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002060"/>
                </a:solidFill>
              </a:rPr>
              <a:t>海尔的每一步都伴随着创新突破，追求桌越，</a:t>
            </a:r>
            <a:endParaRPr lang="en-US" altLang="zh-CN" sz="2400" b="1" dirty="0" smtClean="0">
              <a:solidFill>
                <a:srgbClr val="002060"/>
              </a:solidFill>
            </a:endParaRPr>
          </a:p>
          <a:p>
            <a:r>
              <a:rPr lang="zh-CN" altLang="en-US" sz="2400" b="1" dirty="0" smtClean="0">
                <a:solidFill>
                  <a:srgbClr val="002060"/>
                </a:solidFill>
              </a:rPr>
              <a:t>但是它在实现创新中也强调和合，</a:t>
            </a:r>
            <a:endParaRPr lang="en-US" altLang="zh-CN" sz="2400" b="1" dirty="0" smtClean="0">
              <a:solidFill>
                <a:srgbClr val="002060"/>
              </a:solidFill>
            </a:endParaRPr>
          </a:p>
          <a:p>
            <a:r>
              <a:rPr lang="zh-CN" altLang="en-US" sz="2400" b="1" dirty="0" smtClean="0">
                <a:solidFill>
                  <a:srgbClr val="002060"/>
                </a:solidFill>
              </a:rPr>
              <a:t>行王道而非祪道，走稳招而不走险招。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454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1844824"/>
            <a:ext cx="6781800" cy="16002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zh-CN" alt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谢谢大家！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6585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2511</TotalTime>
  <Words>195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NewsPrint</vt:lpstr>
      <vt:lpstr>中国企业文化的特点</vt:lpstr>
      <vt:lpstr>国内企业文化的大致分类</vt:lpstr>
      <vt:lpstr>象文化是什么？</vt:lpstr>
      <vt:lpstr>狼文化是什么？</vt:lpstr>
      <vt:lpstr>鹰文化是什么？</vt:lpstr>
      <vt:lpstr>羚羊文化是什么？</vt:lpstr>
      <vt:lpstr>谢谢大家！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中国企业文化的特点</dc:title>
  <dc:creator>user</dc:creator>
  <cp:lastModifiedBy>Lenovo</cp:lastModifiedBy>
  <cp:revision>10</cp:revision>
  <dcterms:created xsi:type="dcterms:W3CDTF">2022-03-15T15:38:23Z</dcterms:created>
  <dcterms:modified xsi:type="dcterms:W3CDTF">2022-07-01T11:07:19Z</dcterms:modified>
</cp:coreProperties>
</file>